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3"/>
  </p:notesMasterIdLst>
  <p:sldIdLst>
    <p:sldId id="390" r:id="rId2"/>
    <p:sldId id="544" r:id="rId3"/>
    <p:sldId id="546" r:id="rId4"/>
    <p:sldId id="548" r:id="rId5"/>
    <p:sldId id="274" r:id="rId6"/>
    <p:sldId id="550" r:id="rId7"/>
    <p:sldId id="565" r:id="rId8"/>
    <p:sldId id="579" r:id="rId9"/>
    <p:sldId id="578" r:id="rId10"/>
    <p:sldId id="574" r:id="rId11"/>
    <p:sldId id="577" r:id="rId12"/>
    <p:sldId id="576" r:id="rId13"/>
    <p:sldId id="575" r:id="rId14"/>
    <p:sldId id="568" r:id="rId15"/>
    <p:sldId id="572" r:id="rId16"/>
    <p:sldId id="571" r:id="rId17"/>
    <p:sldId id="570" r:id="rId18"/>
    <p:sldId id="569" r:id="rId19"/>
    <p:sldId id="419" r:id="rId20"/>
    <p:sldId id="423" r:id="rId21"/>
    <p:sldId id="549" r:id="rId22"/>
  </p:sldIdLst>
  <p:sldSz cx="12192000" cy="6858000"/>
  <p:notesSz cx="6858000" cy="9144000"/>
  <p:embeddedFontLst>
    <p:embeddedFont>
      <p:font typeface="Andika" panose="02000000000000000000" pitchFamily="2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9A92664-9780-4B92-8847-DA805CEE3E94}" v="15" dt="2026-06-05T09:35:18.9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69912" autoAdjust="0"/>
  </p:normalViewPr>
  <p:slideViewPr>
    <p:cSldViewPr snapToGrid="0">
      <p:cViewPr varScale="1">
        <p:scale>
          <a:sx n="70" d="100"/>
          <a:sy n="70" d="100"/>
        </p:scale>
        <p:origin x="2070" y="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5T09:34:56.262" v="2653" actId="14100"/>
      <pc:docMkLst>
        <pc:docMk/>
      </pc:docMkLst>
      <pc:sldChg chg="modSp mod ord modTransition">
        <pc:chgData name="Glen Jones" userId="e846aaca-4b24-4b13-b0d0-f2308e16b284" providerId="ADAL" clId="{ED47ACC3-9597-4D89-A1DC-43CF280EF274}" dt="2026-05-18T13:08:25.781" v="2405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18T13:08:25.781" v="2405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modSp del mod modTransition">
        <pc:chgData name="Glen Jones" userId="e846aaca-4b24-4b13-b0d0-f2308e16b284" providerId="ADAL" clId="{ED47ACC3-9597-4D89-A1DC-43CF280EF274}" dt="2026-06-05T09:32:31.444" v="2611" actId="47"/>
        <pc:sldMkLst>
          <pc:docMk/>
          <pc:sldMk cId="559655287" sldId="295"/>
        </pc:sldMkLst>
      </pc:sldChg>
      <pc:sldChg chg="modSp add mod ord modTransition">
        <pc:chgData name="Glen Jones" userId="e846aaca-4b24-4b13-b0d0-f2308e16b284" providerId="ADAL" clId="{ED47ACC3-9597-4D89-A1DC-43CF280EF274}" dt="2026-05-18T13:26:51.544" v="2585" actId="20577"/>
        <pc:sldMkLst>
          <pc:docMk/>
          <pc:sldMk cId="367735228" sldId="419"/>
        </pc:sldMkLst>
        <pc:spChg chg="mod">
          <ac:chgData name="Glen Jones" userId="e846aaca-4b24-4b13-b0d0-f2308e16b284" providerId="ADAL" clId="{ED47ACC3-9597-4D89-A1DC-43CF280EF274}" dt="2026-05-18T13:26:51.544" v="2585" actId="20577"/>
          <ac:spMkLst>
            <pc:docMk/>
            <pc:sldMk cId="367735228" sldId="419"/>
            <ac:spMk id="2" creationId="{3EDD1887-661E-F2C4-CCDD-3D70D09803FC}"/>
          </ac:spMkLst>
        </pc:spChg>
        <pc:spChg chg="mod">
          <ac:chgData name="Glen Jones" userId="e846aaca-4b24-4b13-b0d0-f2308e16b284" providerId="ADAL" clId="{ED47ACC3-9597-4D89-A1DC-43CF280EF274}" dt="2026-05-18T13:26:43.003" v="2580" actId="108"/>
          <ac:spMkLst>
            <pc:docMk/>
            <pc:sldMk cId="367735228" sldId="419"/>
            <ac:spMk id="3" creationId="{ED02D64D-9532-12CA-87F9-DD8CBBED836E}"/>
          </ac:spMkLst>
        </pc:spChg>
        <pc:spChg chg="mod">
          <ac:chgData name="Glen Jones" userId="e846aaca-4b24-4b13-b0d0-f2308e16b284" providerId="ADAL" clId="{ED47ACC3-9597-4D89-A1DC-43CF280EF274}" dt="2026-05-18T13:26:26.201" v="2572" actId="14100"/>
          <ac:spMkLst>
            <pc:docMk/>
            <pc:sldMk cId="367735228" sldId="419"/>
            <ac:spMk id="5" creationId="{2A425721-9E2A-0CA6-41AA-D7F3A00FA5A0}"/>
          </ac:spMkLst>
        </pc:spChg>
      </pc:sldChg>
      <pc:sldChg chg="modSp add mod">
        <pc:chgData name="Glen Jones" userId="e846aaca-4b24-4b13-b0d0-f2308e16b284" providerId="ADAL" clId="{ED47ACC3-9597-4D89-A1DC-43CF280EF274}" dt="2026-05-18T13:27:43.989" v="2600" actId="6549"/>
        <pc:sldMkLst>
          <pc:docMk/>
          <pc:sldMk cId="1341852695" sldId="423"/>
        </pc:sldMkLst>
        <pc:spChg chg="mod">
          <ac:chgData name="Glen Jones" userId="e846aaca-4b24-4b13-b0d0-f2308e16b284" providerId="ADAL" clId="{ED47ACC3-9597-4D89-A1DC-43CF280EF274}" dt="2026-05-18T13:27:43.989" v="2600" actId="6549"/>
          <ac:spMkLst>
            <pc:docMk/>
            <pc:sldMk cId="1341852695" sldId="423"/>
            <ac:spMk id="2" creationId="{5EFBE846-0FD4-8638-4751-35CC8DC9A269}"/>
          </ac:spMkLst>
        </pc:spChg>
        <pc:spChg chg="mod">
          <ac:chgData name="Glen Jones" userId="e846aaca-4b24-4b13-b0d0-f2308e16b284" providerId="ADAL" clId="{ED47ACC3-9597-4D89-A1DC-43CF280EF274}" dt="2026-05-18T13:27:27.054" v="2593" actId="108"/>
          <ac:spMkLst>
            <pc:docMk/>
            <pc:sldMk cId="1341852695" sldId="423"/>
            <ac:spMk id="3" creationId="{36DA2110-4BE1-39C2-2461-E19A00877757}"/>
          </ac:spMkLst>
        </pc:spChg>
        <pc:spChg chg="mod">
          <ac:chgData name="Glen Jones" userId="e846aaca-4b24-4b13-b0d0-f2308e16b284" providerId="ADAL" clId="{ED47ACC3-9597-4D89-A1DC-43CF280EF274}" dt="2026-05-18T13:27:13.066" v="2587"/>
          <ac:spMkLst>
            <pc:docMk/>
            <pc:sldMk cId="1341852695" sldId="423"/>
            <ac:spMk id="5" creationId="{70568C33-A545-1C92-825B-B79766889D5A}"/>
          </ac:spMkLst>
        </pc:spChg>
      </pc:sldChg>
      <pc:sldChg chg="add">
        <pc:chgData name="Glen Jones" userId="e846aaca-4b24-4b13-b0d0-f2308e16b284" providerId="ADAL" clId="{ED47ACC3-9597-4D89-A1DC-43CF280EF274}" dt="2026-05-06T08:01:33.908" v="1084"/>
        <pc:sldMkLst>
          <pc:docMk/>
          <pc:sldMk cId="3384485664" sldId="544"/>
        </pc:sldMkLst>
      </pc:sldChg>
      <pc:sldChg chg="modSp add mod">
        <pc:chgData name="Glen Jones" userId="e846aaca-4b24-4b13-b0d0-f2308e16b284" providerId="ADAL" clId="{ED47ACC3-9597-4D89-A1DC-43CF280EF274}" dt="2026-05-06T08:02:01.540" v="1098" actId="20577"/>
        <pc:sldMkLst>
          <pc:docMk/>
          <pc:sldMk cId="245842585" sldId="546"/>
        </pc:sldMkLst>
        <pc:spChg chg="mod">
          <ac:chgData name="Glen Jones" userId="e846aaca-4b24-4b13-b0d0-f2308e16b284" providerId="ADAL" clId="{ED47ACC3-9597-4D89-A1DC-43CF280EF274}" dt="2026-05-06T08:02:01.540" v="1098" actId="20577"/>
          <ac:spMkLst>
            <pc:docMk/>
            <pc:sldMk cId="245842585" sldId="546"/>
            <ac:spMk id="22" creationId="{D1ED5C0D-F6C2-6E31-8CC0-916240773B06}"/>
          </ac:spMkLst>
        </pc:spChg>
      </pc:sldChg>
      <pc:sldChg chg="modSp add mod addAnim delAnim modAnim modNotesTx">
        <pc:chgData name="Glen Jones" userId="e846aaca-4b24-4b13-b0d0-f2308e16b284" providerId="ADAL" clId="{ED47ACC3-9597-4D89-A1DC-43CF280EF274}" dt="2026-05-18T13:02:36.177" v="2242" actId="6549"/>
        <pc:sldMkLst>
          <pc:docMk/>
          <pc:sldMk cId="2004214985" sldId="548"/>
        </pc:sldMkLst>
        <pc:spChg chg="mod">
          <ac:chgData name="Glen Jones" userId="e846aaca-4b24-4b13-b0d0-f2308e16b284" providerId="ADAL" clId="{ED47ACC3-9597-4D89-A1DC-43CF280EF274}" dt="2026-05-18T13:02:17.168" v="2238" actId="20577"/>
          <ac:spMkLst>
            <pc:docMk/>
            <pc:sldMk cId="2004214985" sldId="548"/>
            <ac:spMk id="2" creationId="{A5684959-EFC3-276C-C039-ECF7039BF9DC}"/>
          </ac:spMkLst>
        </pc:spChg>
        <pc:spChg chg="mod">
          <ac:chgData name="Glen Jones" userId="e846aaca-4b24-4b13-b0d0-f2308e16b284" providerId="ADAL" clId="{ED47ACC3-9597-4D89-A1DC-43CF280EF274}" dt="2026-05-18T13:02:09.854" v="2228" actId="20577"/>
          <ac:spMkLst>
            <pc:docMk/>
            <pc:sldMk cId="2004214985" sldId="548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5-18T13:02:13.924" v="2234" actId="20577"/>
          <ac:spMkLst>
            <pc:docMk/>
            <pc:sldMk cId="2004214985" sldId="548"/>
            <ac:spMk id="4" creationId="{56A0487B-0C99-D676-8A57-F22B27A31A0A}"/>
          </ac:spMkLst>
        </pc:spChg>
        <pc:spChg chg="mod">
          <ac:chgData name="Glen Jones" userId="e846aaca-4b24-4b13-b0d0-f2308e16b284" providerId="ADAL" clId="{ED47ACC3-9597-4D89-A1DC-43CF280EF274}" dt="2026-05-18T13:02:15.465" v="2236" actId="20577"/>
          <ac:spMkLst>
            <pc:docMk/>
            <pc:sldMk cId="2004214985" sldId="548"/>
            <ac:spMk id="5" creationId="{D2AAB968-A4A0-004B-E7A7-3C26DCF9018A}"/>
          </ac:spMkLst>
        </pc:spChg>
      </pc:sldChg>
      <pc:sldChg chg="modSp add del mod">
        <pc:chgData name="Glen Jones" userId="e846aaca-4b24-4b13-b0d0-f2308e16b284" providerId="ADAL" clId="{ED47ACC3-9597-4D89-A1DC-43CF280EF274}" dt="2026-05-18T13:27:57.811" v="2601" actId="1076"/>
        <pc:sldMkLst>
          <pc:docMk/>
          <pc:sldMk cId="3884127521" sldId="549"/>
        </pc:sldMkLst>
        <pc:spChg chg="mod">
          <ac:chgData name="Glen Jones" userId="e846aaca-4b24-4b13-b0d0-f2308e16b284" providerId="ADAL" clId="{ED47ACC3-9597-4D89-A1DC-43CF280EF274}" dt="2026-05-18T13:27:57.811" v="2601" actId="1076"/>
          <ac:spMkLst>
            <pc:docMk/>
            <pc:sldMk cId="3884127521" sldId="549"/>
            <ac:spMk id="2" creationId="{015BABD6-02FF-EE0C-0646-304A1D2E7C7B}"/>
          </ac:spMkLst>
        </pc:spChg>
        <pc:spChg chg="mod">
          <ac:chgData name="Glen Jones" userId="e846aaca-4b24-4b13-b0d0-f2308e16b284" providerId="ADAL" clId="{ED47ACC3-9597-4D89-A1DC-43CF280EF274}" dt="2026-05-18T13:10:21.981" v="2427" actId="20577"/>
          <ac:spMkLst>
            <pc:docMk/>
            <pc:sldMk cId="3884127521" sldId="549"/>
            <ac:spMk id="3" creationId="{F430E31B-1F64-3ABE-72C0-369E4903DBA1}"/>
          </ac:spMkLst>
        </pc:spChg>
        <pc:spChg chg="mod">
          <ac:chgData name="Glen Jones" userId="e846aaca-4b24-4b13-b0d0-f2308e16b284" providerId="ADAL" clId="{ED47ACC3-9597-4D89-A1DC-43CF280EF274}" dt="2026-05-18T13:09:35.603" v="2410" actId="1076"/>
          <ac:spMkLst>
            <pc:docMk/>
            <pc:sldMk cId="3884127521" sldId="549"/>
            <ac:spMk id="7" creationId="{F08C00E4-F857-9A8F-EE56-55144101C0A8}"/>
          </ac:spMkLst>
        </pc:spChg>
      </pc:sldChg>
      <pc:sldChg chg="modSp add mod addAnim delAnim modAnim">
        <pc:chgData name="Glen Jones" userId="e846aaca-4b24-4b13-b0d0-f2308e16b284" providerId="ADAL" clId="{ED47ACC3-9597-4D89-A1DC-43CF280EF274}" dt="2026-06-05T09:33:01.437" v="2615"/>
        <pc:sldMkLst>
          <pc:docMk/>
          <pc:sldMk cId="294792751" sldId="550"/>
        </pc:sldMkLst>
        <pc:spChg chg="mod">
          <ac:chgData name="Glen Jones" userId="e846aaca-4b24-4b13-b0d0-f2308e16b284" providerId="ADAL" clId="{ED47ACC3-9597-4D89-A1DC-43CF280EF274}" dt="2026-06-05T09:32:52.714" v="2613" actId="20577"/>
          <ac:spMkLst>
            <pc:docMk/>
            <pc:sldMk cId="294792751" sldId="550"/>
            <ac:spMk id="2" creationId="{871F52B6-B1E5-A1FF-1BD3-5FF6AF4DC0F8}"/>
          </ac:spMkLst>
        </pc:spChg>
      </pc:sldChg>
      <pc:sldChg chg="addSp delSp modSp add mod modAnim">
        <pc:chgData name="Glen Jones" userId="e846aaca-4b24-4b13-b0d0-f2308e16b284" providerId="ADAL" clId="{ED47ACC3-9597-4D89-A1DC-43CF280EF274}" dt="2026-06-05T09:34:56.262" v="2653" actId="14100"/>
        <pc:sldMkLst>
          <pc:docMk/>
          <pc:sldMk cId="1779403470" sldId="565"/>
        </pc:sldMkLst>
        <pc:spChg chg="mod">
          <ac:chgData name="Glen Jones" userId="e846aaca-4b24-4b13-b0d0-f2308e16b284" providerId="ADAL" clId="{ED47ACC3-9597-4D89-A1DC-43CF280EF274}" dt="2026-06-05T09:34:27.944" v="2652" actId="20577"/>
          <ac:spMkLst>
            <pc:docMk/>
            <pc:sldMk cId="1779403470" sldId="565"/>
            <ac:spMk id="2" creationId="{0305B964-D6A2-B2D3-1A26-4B831929615F}"/>
          </ac:spMkLst>
        </pc:spChg>
        <pc:spChg chg="mod">
          <ac:chgData name="Glen Jones" userId="e846aaca-4b24-4b13-b0d0-f2308e16b284" providerId="ADAL" clId="{ED47ACC3-9597-4D89-A1DC-43CF280EF274}" dt="2026-05-18T13:12:13.470" v="2486" actId="14100"/>
          <ac:spMkLst>
            <pc:docMk/>
            <pc:sldMk cId="1779403470" sldId="565"/>
            <ac:spMk id="3" creationId="{87A42CAD-B74D-7C42-2F2C-8B05546AAA12}"/>
          </ac:spMkLst>
        </pc:spChg>
        <pc:picChg chg="mod">
          <ac:chgData name="Glen Jones" userId="e846aaca-4b24-4b13-b0d0-f2308e16b284" providerId="ADAL" clId="{ED47ACC3-9597-4D89-A1DC-43CF280EF274}" dt="2026-06-05T09:34:56.262" v="2653" actId="14100"/>
          <ac:picMkLst>
            <pc:docMk/>
            <pc:sldMk cId="1779403470" sldId="565"/>
            <ac:picMk id="9" creationId="{6C58B2A2-47D9-4A42-1D85-8526D4ABCDDD}"/>
          </ac:picMkLst>
        </pc:picChg>
      </pc:sldChg>
      <pc:sldChg chg="modSp add mod">
        <pc:chgData name="Glen Jones" userId="e846aaca-4b24-4b13-b0d0-f2308e16b284" providerId="ADAL" clId="{ED47ACC3-9597-4D89-A1DC-43CF280EF274}" dt="2026-05-18T13:20:47.018" v="2568"/>
        <pc:sldMkLst>
          <pc:docMk/>
          <pc:sldMk cId="1472528755" sldId="568"/>
        </pc:sldMkLst>
        <pc:graphicFrameChg chg="mod modGraphic">
          <ac:chgData name="Glen Jones" userId="e846aaca-4b24-4b13-b0d0-f2308e16b284" providerId="ADAL" clId="{ED47ACC3-9597-4D89-A1DC-43CF280EF274}" dt="2026-05-18T13:20:47.018" v="2568"/>
          <ac:graphicFrameMkLst>
            <pc:docMk/>
            <pc:sldMk cId="1472528755" sldId="568"/>
            <ac:graphicFrameMk id="4" creationId="{13301425-AD70-6506-85AC-FF5280597278}"/>
          </ac:graphicFrameMkLst>
        </pc:graphicFrameChg>
      </pc:sldChg>
      <pc:sldChg chg="modSp add">
        <pc:chgData name="Glen Jones" userId="e846aaca-4b24-4b13-b0d0-f2308e16b284" providerId="ADAL" clId="{ED47ACC3-9597-4D89-A1DC-43CF280EF274}" dt="2026-05-18T13:20:47.018" v="2568"/>
        <pc:sldMkLst>
          <pc:docMk/>
          <pc:sldMk cId="1653696065" sldId="569"/>
        </pc:sldMkLst>
        <pc:graphicFrameChg chg="mod">
          <ac:chgData name="Glen Jones" userId="e846aaca-4b24-4b13-b0d0-f2308e16b284" providerId="ADAL" clId="{ED47ACC3-9597-4D89-A1DC-43CF280EF274}" dt="2026-05-18T13:20:47.018" v="2568"/>
          <ac:graphicFrameMkLst>
            <pc:docMk/>
            <pc:sldMk cId="1653696065" sldId="569"/>
            <ac:graphicFrameMk id="4" creationId="{A06C2AB7-0664-2773-20F0-C24A2A271573}"/>
          </ac:graphicFrameMkLst>
        </pc:graphicFrameChg>
      </pc:sldChg>
      <pc:sldChg chg="modSp add">
        <pc:chgData name="Glen Jones" userId="e846aaca-4b24-4b13-b0d0-f2308e16b284" providerId="ADAL" clId="{ED47ACC3-9597-4D89-A1DC-43CF280EF274}" dt="2026-05-18T13:20:47.018" v="2568"/>
        <pc:sldMkLst>
          <pc:docMk/>
          <pc:sldMk cId="3790076134" sldId="570"/>
        </pc:sldMkLst>
        <pc:graphicFrameChg chg="mod">
          <ac:chgData name="Glen Jones" userId="e846aaca-4b24-4b13-b0d0-f2308e16b284" providerId="ADAL" clId="{ED47ACC3-9597-4D89-A1DC-43CF280EF274}" dt="2026-05-18T13:20:47.018" v="2568"/>
          <ac:graphicFrameMkLst>
            <pc:docMk/>
            <pc:sldMk cId="3790076134" sldId="570"/>
            <ac:graphicFrameMk id="4" creationId="{76073E2D-A7F5-CE2D-BC07-7EF20AA942AB}"/>
          </ac:graphicFrameMkLst>
        </pc:graphicFrameChg>
      </pc:sldChg>
      <pc:sldChg chg="modSp add">
        <pc:chgData name="Glen Jones" userId="e846aaca-4b24-4b13-b0d0-f2308e16b284" providerId="ADAL" clId="{ED47ACC3-9597-4D89-A1DC-43CF280EF274}" dt="2026-05-18T13:20:47.018" v="2568"/>
        <pc:sldMkLst>
          <pc:docMk/>
          <pc:sldMk cId="955744399" sldId="571"/>
        </pc:sldMkLst>
        <pc:graphicFrameChg chg="mod">
          <ac:chgData name="Glen Jones" userId="e846aaca-4b24-4b13-b0d0-f2308e16b284" providerId="ADAL" clId="{ED47ACC3-9597-4D89-A1DC-43CF280EF274}" dt="2026-05-18T13:20:47.018" v="2568"/>
          <ac:graphicFrameMkLst>
            <pc:docMk/>
            <pc:sldMk cId="955744399" sldId="571"/>
            <ac:graphicFrameMk id="4" creationId="{39A75FA8-60D7-794F-A253-1CCDE87DCC36}"/>
          </ac:graphicFrameMkLst>
        </pc:graphicFrameChg>
      </pc:sldChg>
      <pc:sldChg chg="modSp add">
        <pc:chgData name="Glen Jones" userId="e846aaca-4b24-4b13-b0d0-f2308e16b284" providerId="ADAL" clId="{ED47ACC3-9597-4D89-A1DC-43CF280EF274}" dt="2026-05-18T13:20:47.018" v="2568"/>
        <pc:sldMkLst>
          <pc:docMk/>
          <pc:sldMk cId="3069323737" sldId="572"/>
        </pc:sldMkLst>
        <pc:graphicFrameChg chg="mod">
          <ac:chgData name="Glen Jones" userId="e846aaca-4b24-4b13-b0d0-f2308e16b284" providerId="ADAL" clId="{ED47ACC3-9597-4D89-A1DC-43CF280EF274}" dt="2026-05-18T13:20:47.018" v="2568"/>
          <ac:graphicFrameMkLst>
            <pc:docMk/>
            <pc:sldMk cId="3069323737" sldId="572"/>
            <ac:graphicFrameMk id="4" creationId="{2419A49A-22E4-955F-33E3-06B9391BBC5F}"/>
          </ac:graphicFrameMkLst>
        </pc:graphicFrameChg>
      </pc:sldChg>
      <pc:sldChg chg="modSp add mod ord">
        <pc:chgData name="Glen Jones" userId="e846aaca-4b24-4b13-b0d0-f2308e16b284" providerId="ADAL" clId="{ED47ACC3-9597-4D89-A1DC-43CF280EF274}" dt="2026-05-18T13:20:47.018" v="2568"/>
        <pc:sldMkLst>
          <pc:docMk/>
          <pc:sldMk cId="2417819940" sldId="574"/>
        </pc:sldMkLst>
        <pc:graphicFrameChg chg="mod modGraphic">
          <ac:chgData name="Glen Jones" userId="e846aaca-4b24-4b13-b0d0-f2308e16b284" providerId="ADAL" clId="{ED47ACC3-9597-4D89-A1DC-43CF280EF274}" dt="2026-05-18T13:20:47.018" v="2568"/>
          <ac:graphicFrameMkLst>
            <pc:docMk/>
            <pc:sldMk cId="2417819940" sldId="574"/>
            <ac:graphicFrameMk id="4" creationId="{9EC504FE-43A1-8944-7DFB-2B076DEC12CD}"/>
          </ac:graphicFrameMkLst>
        </pc:graphicFrameChg>
      </pc:sldChg>
      <pc:sldChg chg="modSp add">
        <pc:chgData name="Glen Jones" userId="e846aaca-4b24-4b13-b0d0-f2308e16b284" providerId="ADAL" clId="{ED47ACC3-9597-4D89-A1DC-43CF280EF274}" dt="2026-05-18T13:20:47.018" v="2568"/>
        <pc:sldMkLst>
          <pc:docMk/>
          <pc:sldMk cId="2676641196" sldId="575"/>
        </pc:sldMkLst>
        <pc:graphicFrameChg chg="mod">
          <ac:chgData name="Glen Jones" userId="e846aaca-4b24-4b13-b0d0-f2308e16b284" providerId="ADAL" clId="{ED47ACC3-9597-4D89-A1DC-43CF280EF274}" dt="2026-05-18T13:20:47.018" v="2568"/>
          <ac:graphicFrameMkLst>
            <pc:docMk/>
            <pc:sldMk cId="2676641196" sldId="575"/>
            <ac:graphicFrameMk id="4" creationId="{2734D6EB-C6F7-AA2E-1D97-129931B72315}"/>
          </ac:graphicFrameMkLst>
        </pc:graphicFrameChg>
      </pc:sldChg>
      <pc:sldChg chg="modSp add">
        <pc:chgData name="Glen Jones" userId="e846aaca-4b24-4b13-b0d0-f2308e16b284" providerId="ADAL" clId="{ED47ACC3-9597-4D89-A1DC-43CF280EF274}" dt="2026-05-18T13:20:47.018" v="2568"/>
        <pc:sldMkLst>
          <pc:docMk/>
          <pc:sldMk cId="1033533951" sldId="576"/>
        </pc:sldMkLst>
        <pc:graphicFrameChg chg="mod">
          <ac:chgData name="Glen Jones" userId="e846aaca-4b24-4b13-b0d0-f2308e16b284" providerId="ADAL" clId="{ED47ACC3-9597-4D89-A1DC-43CF280EF274}" dt="2026-05-18T13:20:47.018" v="2568"/>
          <ac:graphicFrameMkLst>
            <pc:docMk/>
            <pc:sldMk cId="1033533951" sldId="576"/>
            <ac:graphicFrameMk id="4" creationId="{A643408F-272B-A554-74A0-32ED5EE52226}"/>
          </ac:graphicFrameMkLst>
        </pc:graphicFrameChg>
      </pc:sldChg>
      <pc:sldChg chg="modSp add">
        <pc:chgData name="Glen Jones" userId="e846aaca-4b24-4b13-b0d0-f2308e16b284" providerId="ADAL" clId="{ED47ACC3-9597-4D89-A1DC-43CF280EF274}" dt="2026-05-18T13:20:47.018" v="2568"/>
        <pc:sldMkLst>
          <pc:docMk/>
          <pc:sldMk cId="338724389" sldId="577"/>
        </pc:sldMkLst>
        <pc:graphicFrameChg chg="mod">
          <ac:chgData name="Glen Jones" userId="e846aaca-4b24-4b13-b0d0-f2308e16b284" providerId="ADAL" clId="{ED47ACC3-9597-4D89-A1DC-43CF280EF274}" dt="2026-05-18T13:20:47.018" v="2568"/>
          <ac:graphicFrameMkLst>
            <pc:docMk/>
            <pc:sldMk cId="338724389" sldId="577"/>
            <ac:graphicFrameMk id="4" creationId="{3450AAD7-AD22-965E-D585-44A941B83FC9}"/>
          </ac:graphicFrameMkLst>
        </pc:graphicFrameChg>
      </pc:sldChg>
      <pc:sldChg chg="modSp add mod ord">
        <pc:chgData name="Glen Jones" userId="e846aaca-4b24-4b13-b0d0-f2308e16b284" providerId="ADAL" clId="{ED47ACC3-9597-4D89-A1DC-43CF280EF274}" dt="2026-05-18T13:20:47.018" v="2568"/>
        <pc:sldMkLst>
          <pc:docMk/>
          <pc:sldMk cId="3079409822" sldId="578"/>
        </pc:sldMkLst>
        <pc:graphicFrameChg chg="mod modGraphic">
          <ac:chgData name="Glen Jones" userId="e846aaca-4b24-4b13-b0d0-f2308e16b284" providerId="ADAL" clId="{ED47ACC3-9597-4D89-A1DC-43CF280EF274}" dt="2026-05-18T13:20:47.018" v="2568"/>
          <ac:graphicFrameMkLst>
            <pc:docMk/>
            <pc:sldMk cId="3079409822" sldId="578"/>
            <ac:graphicFrameMk id="4" creationId="{073AAB99-EE3B-98A5-04BD-867793EF17A3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5-18T13:20:47.018" v="2568"/>
        <pc:sldMkLst>
          <pc:docMk/>
          <pc:sldMk cId="3082135452" sldId="579"/>
        </pc:sldMkLst>
        <pc:graphicFrameChg chg="mod modGraphic">
          <ac:chgData name="Glen Jones" userId="e846aaca-4b24-4b13-b0d0-f2308e16b284" providerId="ADAL" clId="{ED47ACC3-9597-4D89-A1DC-43CF280EF274}" dt="2026-05-18T13:20:47.018" v="2568"/>
          <ac:graphicFrameMkLst>
            <pc:docMk/>
            <pc:sldMk cId="3082135452" sldId="579"/>
            <ac:graphicFrameMk id="4" creationId="{2874D664-5695-0C4F-009E-88CC422F89D7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D29E2484-DE31-46F7-94F9-5D760AFE968C}" type="datetimeFigureOut">
              <a:rPr lang="en-GB" smtClean="0"/>
              <a:pPr/>
              <a:t>05/06/2026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985B57F6-A0F7-400D-84DE-F43938E0D792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9271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FBDAEF-5BF4-BB3C-1350-88072A05E3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89D1274-6CE4-6253-F672-E7BD38FD49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1FE9C4-C0B9-95B4-6289-5C321B8A76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E315E1-3B9E-C267-259A-58AB6E3C3E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53237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A9459B-DD60-4306-8592-6845D98992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0172BC1-BFCE-A24E-3AF3-E2D0545219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DBCF5B1-133D-941C-EC39-B511BD6B15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260CBF-3E26-8D64-25C0-8E33FC6B5C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59672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F39BB3-F820-D9EB-E5F8-59E4B60D4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D6DD48-B916-6B1C-F6DF-A861F74F6C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C8CD196-EA83-6A04-A42D-4D06053AAB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8685A1-50F2-A587-7384-75B1980F4C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83934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FAEFCA-29E7-E1D5-8183-2C7BA3CC18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B15CD8-09D5-71FE-F400-CD8351D25BA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CA9FB0B-56EE-5160-BE06-3B7728432F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E9B181-52D9-C080-1106-70EB6088DF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82631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4BDFA9-B75A-AACB-024A-0FD85EC3E5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3BA9E6C-66F0-FF43-F956-CE50E75CE6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3D477AE-F6B5-C604-4817-3F457AD4FF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C1A294-63CB-08FF-C922-C6D03227E5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22323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03025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F18E39-34BF-5A28-EFB0-3FAEFC307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7850A1F-6CA1-B537-6E79-A1FED85188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286D5AB-20C4-BA3C-E241-C3C877D9D7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288091-B8BF-5995-8F4F-AD4F7CEFAA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48199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562B4E-B89C-0F3A-C649-1C045D9126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CD1B2E8-97A3-1E89-7213-DDF6CD052C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37CF4EB-270F-6938-5278-8B4CD21D88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4C2016-0E1D-5DC9-C6C7-E8936E7446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04941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329D7D-E2DC-52CF-2F34-EC70E0D397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ABDBB7F-9B15-2737-4CB4-165A7F2AF1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BDCC748-D399-2997-3973-00F840A507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6ECC56-6D85-7696-F8AC-AA28595F8D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4580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4A9650-CF75-9A70-DB43-D7789BE51A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885F7C6-A8A8-4BDA-FEC1-3434F8F95A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CE2F14-0B3A-6237-882D-6144CAEE33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82D466-3F29-440A-26FF-9CF4EC2D67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43333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56B21C-4ED1-1DDF-CE26-476BCEFF8B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8295CD8-CFC1-88E7-9A22-0DF20EA6BA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6B910DF-CA77-6BBE-EC93-37D4CF4FB6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AC7003-309A-307C-4740-E167FC43A4B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40183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208376-370B-AB20-0425-F07FEA82FF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D05F06-10B9-1030-BED9-201CD7A477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573900A-5C78-D1F9-90FC-E782F59E70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EF301B-91BF-20DB-1B09-B83086AC72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1345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EC9224-0778-516A-B876-A22F203C7A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CEFAD7C-4760-E8BA-001E-6D977D5930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EC504FE-43A1-8944-7DFB-2B076DEC12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0721586"/>
              </p:ext>
            </p:extLst>
          </p:nvPr>
        </p:nvGraphicFramePr>
        <p:xfrm>
          <a:off x="0" y="0"/>
          <a:ext cx="12192000" cy="685799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53702">
                  <a:extLst>
                    <a:ext uri="{9D8B030D-6E8A-4147-A177-3AD203B41FA5}">
                      <a16:colId xmlns:a16="http://schemas.microsoft.com/office/drawing/2014/main" val="3424563262"/>
                    </a:ext>
                  </a:extLst>
                </a:gridCol>
                <a:gridCol w="1381328">
                  <a:extLst>
                    <a:ext uri="{9D8B030D-6E8A-4147-A177-3AD203B41FA5}">
                      <a16:colId xmlns:a16="http://schemas.microsoft.com/office/drawing/2014/main" val="3623023189"/>
                    </a:ext>
                  </a:extLst>
                </a:gridCol>
                <a:gridCol w="2127520">
                  <a:extLst>
                    <a:ext uri="{9D8B030D-6E8A-4147-A177-3AD203B41FA5}">
                      <a16:colId xmlns:a16="http://schemas.microsoft.com/office/drawing/2014/main" val="2016031115"/>
                    </a:ext>
                  </a:extLst>
                </a:gridCol>
                <a:gridCol w="2914650">
                  <a:extLst>
                    <a:ext uri="{9D8B030D-6E8A-4147-A177-3AD203B41FA5}">
                      <a16:colId xmlns:a16="http://schemas.microsoft.com/office/drawing/2014/main" val="2658661702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599708856"/>
                    </a:ext>
                  </a:extLst>
                </a:gridCol>
              </a:tblGrid>
              <a:tr h="613863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Word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dirty="0">
                          <a:solidFill>
                            <a:srgbClr val="1F1F1F"/>
                          </a:solidFill>
                          <a:effectLst/>
                          <a:latin typeface="Andika" panose="02000000000000000000" pitchFamily="2" charset="0"/>
                        </a:rPr>
                        <a:t>Word Sum</a:t>
                      </a: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Prefix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Literal Meaning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Modern Definition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347769292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motion</a:t>
                      </a: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mote + 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The act of being moved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Movement; the act or process of moving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38812543"/>
                  </a:ext>
                </a:extLst>
              </a:tr>
              <a:tr h="43396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motor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mote + or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Something that moves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 machine that causes movement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33911305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pro + mote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pro‑ (forward)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move forward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encourage or raise to a higher position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57389054"/>
                  </a:ext>
                </a:extLst>
              </a:tr>
              <a:tr h="43396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remote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re‑ (back / away)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Moved back / far away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Distant in space or time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26337278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demote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de + mote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move down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reduce someone’s rank or position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2642433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motivate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cause movement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give someone a reason to act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30054618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com + mote + 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com‑ (together)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Moving together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 noisy disturbance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25446815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emotion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e‑ (out)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A movement out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 strong feeling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5734904"/>
                  </a:ext>
                </a:extLst>
              </a:tr>
              <a:tr h="626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remove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re + move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re‑ (back / away)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To take something away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94313168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locomotion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loco + mote + 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Movement from place to place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The ability to move from one place to another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223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78199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84B3A2-D61B-463A-9A84-F534E16CC9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9B4B95F-4124-EE37-A7D2-54497B46DD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450AAD7-AD22-965E-D585-44A941B83FC9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2192000" cy="685799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53702">
                  <a:extLst>
                    <a:ext uri="{9D8B030D-6E8A-4147-A177-3AD203B41FA5}">
                      <a16:colId xmlns:a16="http://schemas.microsoft.com/office/drawing/2014/main" val="3424563262"/>
                    </a:ext>
                  </a:extLst>
                </a:gridCol>
                <a:gridCol w="1381328">
                  <a:extLst>
                    <a:ext uri="{9D8B030D-6E8A-4147-A177-3AD203B41FA5}">
                      <a16:colId xmlns:a16="http://schemas.microsoft.com/office/drawing/2014/main" val="3623023189"/>
                    </a:ext>
                  </a:extLst>
                </a:gridCol>
                <a:gridCol w="2127520">
                  <a:extLst>
                    <a:ext uri="{9D8B030D-6E8A-4147-A177-3AD203B41FA5}">
                      <a16:colId xmlns:a16="http://schemas.microsoft.com/office/drawing/2014/main" val="2016031115"/>
                    </a:ext>
                  </a:extLst>
                </a:gridCol>
                <a:gridCol w="2914650">
                  <a:extLst>
                    <a:ext uri="{9D8B030D-6E8A-4147-A177-3AD203B41FA5}">
                      <a16:colId xmlns:a16="http://schemas.microsoft.com/office/drawing/2014/main" val="2658661702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599708856"/>
                    </a:ext>
                  </a:extLst>
                </a:gridCol>
              </a:tblGrid>
              <a:tr h="613863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Word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dirty="0">
                          <a:solidFill>
                            <a:srgbClr val="1F1F1F"/>
                          </a:solidFill>
                          <a:effectLst/>
                          <a:latin typeface="Andika" panose="02000000000000000000" pitchFamily="2" charset="0"/>
                        </a:rPr>
                        <a:t>Word Sum</a:t>
                      </a: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Prefix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Literal Meaning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Modern Definition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347769292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motion</a:t>
                      </a: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mote + 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The act of being moved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Movement; the act or process of moving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38812543"/>
                  </a:ext>
                </a:extLst>
              </a:tr>
              <a:tr h="43396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motor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mote + or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Something that moves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 machine that causes movement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33911305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promote</a:t>
                      </a: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pro + mote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pro‑ (forward)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move forward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encourage or raise to a higher position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57389054"/>
                  </a:ext>
                </a:extLst>
              </a:tr>
              <a:tr h="43396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remote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re‑ (back / away)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Moved back / far away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Distant in space or time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26337278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demote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de + mote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move down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reduce someone’s rank or position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2642433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motivate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cause movement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give someone a reason to act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30054618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com + mote + 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com‑ (together)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Moving together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 noisy disturbance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25446815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emotion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e‑ (out)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A movement out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 strong feeling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5734904"/>
                  </a:ext>
                </a:extLst>
              </a:tr>
              <a:tr h="626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remove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re + move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re‑ (back / away)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To take something away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94313168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locomotion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loco + mote + 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Movement from place to place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The ability to move from one place to another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223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7243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973CE0-F1D2-2757-C2C9-579D25A5BD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F356372-DD06-104E-ADF4-A8611475D0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643408F-272B-A554-74A0-32ED5EE52226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2192000" cy="685799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53702">
                  <a:extLst>
                    <a:ext uri="{9D8B030D-6E8A-4147-A177-3AD203B41FA5}">
                      <a16:colId xmlns:a16="http://schemas.microsoft.com/office/drawing/2014/main" val="3424563262"/>
                    </a:ext>
                  </a:extLst>
                </a:gridCol>
                <a:gridCol w="1381328">
                  <a:extLst>
                    <a:ext uri="{9D8B030D-6E8A-4147-A177-3AD203B41FA5}">
                      <a16:colId xmlns:a16="http://schemas.microsoft.com/office/drawing/2014/main" val="3623023189"/>
                    </a:ext>
                  </a:extLst>
                </a:gridCol>
                <a:gridCol w="2127520">
                  <a:extLst>
                    <a:ext uri="{9D8B030D-6E8A-4147-A177-3AD203B41FA5}">
                      <a16:colId xmlns:a16="http://schemas.microsoft.com/office/drawing/2014/main" val="2016031115"/>
                    </a:ext>
                  </a:extLst>
                </a:gridCol>
                <a:gridCol w="2914650">
                  <a:extLst>
                    <a:ext uri="{9D8B030D-6E8A-4147-A177-3AD203B41FA5}">
                      <a16:colId xmlns:a16="http://schemas.microsoft.com/office/drawing/2014/main" val="2658661702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599708856"/>
                    </a:ext>
                  </a:extLst>
                </a:gridCol>
              </a:tblGrid>
              <a:tr h="613863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Word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dirty="0">
                          <a:solidFill>
                            <a:srgbClr val="1F1F1F"/>
                          </a:solidFill>
                          <a:effectLst/>
                          <a:latin typeface="Andika" panose="02000000000000000000" pitchFamily="2" charset="0"/>
                        </a:rPr>
                        <a:t>Word Sum</a:t>
                      </a: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Prefix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Literal Meaning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Modern Definition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347769292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motion</a:t>
                      </a: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mote + 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The act of being moved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Movement; the act or process of moving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38812543"/>
                  </a:ext>
                </a:extLst>
              </a:tr>
              <a:tr h="43396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motor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mote + or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Something that moves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 machine that causes movement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33911305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promote</a:t>
                      </a: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pro + mote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pro‑ (forward)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move forward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encourage or raise to a higher position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57389054"/>
                  </a:ext>
                </a:extLst>
              </a:tr>
              <a:tr h="43396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remote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re + mote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re‑ (back / away)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Moved back / far away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Distant in space or time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26337278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demote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de + mote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move down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reduce someone’s rank or position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2642433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motivate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cause movement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give someone a reason to act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30054618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com + mote + 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com‑ (together)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Moving together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 noisy disturbance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25446815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emotion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e‑ (out)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A movement out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 strong feeling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5734904"/>
                  </a:ext>
                </a:extLst>
              </a:tr>
              <a:tr h="626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remove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re + move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re‑ (back / away)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To take something away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94313168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locomotion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loco + mote + 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Movement from place to place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The ability to move from one place to another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223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35339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A79249-5BF8-8122-7203-E26E8302EE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2617F9-7832-70E2-6CC3-057C389CC4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734D6EB-C6F7-AA2E-1D97-129931B72315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2192000" cy="685799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53702">
                  <a:extLst>
                    <a:ext uri="{9D8B030D-6E8A-4147-A177-3AD203B41FA5}">
                      <a16:colId xmlns:a16="http://schemas.microsoft.com/office/drawing/2014/main" val="3424563262"/>
                    </a:ext>
                  </a:extLst>
                </a:gridCol>
                <a:gridCol w="1381328">
                  <a:extLst>
                    <a:ext uri="{9D8B030D-6E8A-4147-A177-3AD203B41FA5}">
                      <a16:colId xmlns:a16="http://schemas.microsoft.com/office/drawing/2014/main" val="3623023189"/>
                    </a:ext>
                  </a:extLst>
                </a:gridCol>
                <a:gridCol w="2127520">
                  <a:extLst>
                    <a:ext uri="{9D8B030D-6E8A-4147-A177-3AD203B41FA5}">
                      <a16:colId xmlns:a16="http://schemas.microsoft.com/office/drawing/2014/main" val="2016031115"/>
                    </a:ext>
                  </a:extLst>
                </a:gridCol>
                <a:gridCol w="2914650">
                  <a:extLst>
                    <a:ext uri="{9D8B030D-6E8A-4147-A177-3AD203B41FA5}">
                      <a16:colId xmlns:a16="http://schemas.microsoft.com/office/drawing/2014/main" val="2658661702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599708856"/>
                    </a:ext>
                  </a:extLst>
                </a:gridCol>
              </a:tblGrid>
              <a:tr h="613863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Word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dirty="0">
                          <a:solidFill>
                            <a:srgbClr val="1F1F1F"/>
                          </a:solidFill>
                          <a:effectLst/>
                          <a:latin typeface="Andika" panose="02000000000000000000" pitchFamily="2" charset="0"/>
                        </a:rPr>
                        <a:t>Word Sum</a:t>
                      </a: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Prefix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Literal Meaning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Modern Definition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347769292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motion</a:t>
                      </a: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mote + 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The act of being moved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Movement; the act or process of moving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38812543"/>
                  </a:ext>
                </a:extLst>
              </a:tr>
              <a:tr h="43396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motor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mote + or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Something that moves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 machine that causes movement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33911305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promote</a:t>
                      </a: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pro + mote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pro‑ (forward)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move forward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encourage or raise to a higher position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57389054"/>
                  </a:ext>
                </a:extLst>
              </a:tr>
              <a:tr h="43396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remote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re + mote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re‑ (back / away)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Moved back / far away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Distant in space or time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26337278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demote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de + mote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de‑ (down)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move down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reduce someone’s rank or position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2642433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motivate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cause movement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give someone a reason to act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30054618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com + mote + 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com‑ (together)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Moving together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 noisy disturbance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25446815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emotion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e‑ (out)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A movement out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 strong feeling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5734904"/>
                  </a:ext>
                </a:extLst>
              </a:tr>
              <a:tr h="626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remove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re + move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re‑ (back / away)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To take something away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94313168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locomotion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loco + mote + 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Movement from place to place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The ability to move from one place to another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223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66411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201F54-2534-F5A7-18D5-3623E54DF6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C93BE810-E0CB-BBD5-A2C6-76FFAA55BA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3301425-AD70-6506-85AC-FF52805972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8602213"/>
              </p:ext>
            </p:extLst>
          </p:nvPr>
        </p:nvGraphicFramePr>
        <p:xfrm>
          <a:off x="0" y="0"/>
          <a:ext cx="12192000" cy="685799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53702">
                  <a:extLst>
                    <a:ext uri="{9D8B030D-6E8A-4147-A177-3AD203B41FA5}">
                      <a16:colId xmlns:a16="http://schemas.microsoft.com/office/drawing/2014/main" val="3424563262"/>
                    </a:ext>
                  </a:extLst>
                </a:gridCol>
                <a:gridCol w="1381328">
                  <a:extLst>
                    <a:ext uri="{9D8B030D-6E8A-4147-A177-3AD203B41FA5}">
                      <a16:colId xmlns:a16="http://schemas.microsoft.com/office/drawing/2014/main" val="3623023189"/>
                    </a:ext>
                  </a:extLst>
                </a:gridCol>
                <a:gridCol w="2127520">
                  <a:extLst>
                    <a:ext uri="{9D8B030D-6E8A-4147-A177-3AD203B41FA5}">
                      <a16:colId xmlns:a16="http://schemas.microsoft.com/office/drawing/2014/main" val="2016031115"/>
                    </a:ext>
                  </a:extLst>
                </a:gridCol>
                <a:gridCol w="2914650">
                  <a:extLst>
                    <a:ext uri="{9D8B030D-6E8A-4147-A177-3AD203B41FA5}">
                      <a16:colId xmlns:a16="http://schemas.microsoft.com/office/drawing/2014/main" val="2658661702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599708856"/>
                    </a:ext>
                  </a:extLst>
                </a:gridCol>
              </a:tblGrid>
              <a:tr h="613863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Word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dirty="0">
                          <a:solidFill>
                            <a:srgbClr val="1F1F1F"/>
                          </a:solidFill>
                          <a:effectLst/>
                          <a:latin typeface="Andika" panose="02000000000000000000" pitchFamily="2" charset="0"/>
                        </a:rPr>
                        <a:t>Word Sum</a:t>
                      </a: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Prefix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Literal Meaning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Modern Definition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347769292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motion</a:t>
                      </a: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mote + 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The act of being moved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Movement; the act or process of moving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38812543"/>
                  </a:ext>
                </a:extLst>
              </a:tr>
              <a:tr h="43396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motor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mote + or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Something that moves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 machine that causes movement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33911305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promote</a:t>
                      </a: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pro + mote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pro‑ (forward)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move forward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encourage or raise to a higher position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57389054"/>
                  </a:ext>
                </a:extLst>
              </a:tr>
              <a:tr h="43396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remote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re + mote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re‑ (back / away)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Moved back / far away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Distant in space or time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26337278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demote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de + mote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de‑ (down)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move down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reduce someone’s rank or position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2642433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motivate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mote + </a:t>
                      </a:r>
                      <a:r>
                        <a:rPr lang="en-GB" dirty="0" err="1">
                          <a:effectLst/>
                        </a:rPr>
                        <a:t>ive</a:t>
                      </a:r>
                      <a:r>
                        <a:rPr lang="en-GB" dirty="0">
                          <a:effectLst/>
                        </a:rPr>
                        <a:t> + ate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cause movement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give someone a reason to act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30054618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com + mote + 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com‑ (together)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Moving together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 noisy disturbance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25446815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emotion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e‑ (out)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A movement out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 strong feeling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5734904"/>
                  </a:ext>
                </a:extLst>
              </a:tr>
              <a:tr h="626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remove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re + move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re‑ (back / away)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To take something away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94313168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locomotion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loco + mote + 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Movement from place to place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The ability to move from one place to another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223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25287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CEFFBC-C07F-5E20-E5E1-D626D3C507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DF818D99-63FD-3E48-D6F5-E546F18A10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419A49A-22E4-955F-33E3-06B9391BBC5F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2192000" cy="685799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53702">
                  <a:extLst>
                    <a:ext uri="{9D8B030D-6E8A-4147-A177-3AD203B41FA5}">
                      <a16:colId xmlns:a16="http://schemas.microsoft.com/office/drawing/2014/main" val="3424563262"/>
                    </a:ext>
                  </a:extLst>
                </a:gridCol>
                <a:gridCol w="1381328">
                  <a:extLst>
                    <a:ext uri="{9D8B030D-6E8A-4147-A177-3AD203B41FA5}">
                      <a16:colId xmlns:a16="http://schemas.microsoft.com/office/drawing/2014/main" val="3623023189"/>
                    </a:ext>
                  </a:extLst>
                </a:gridCol>
                <a:gridCol w="2127520">
                  <a:extLst>
                    <a:ext uri="{9D8B030D-6E8A-4147-A177-3AD203B41FA5}">
                      <a16:colId xmlns:a16="http://schemas.microsoft.com/office/drawing/2014/main" val="2016031115"/>
                    </a:ext>
                  </a:extLst>
                </a:gridCol>
                <a:gridCol w="2914650">
                  <a:extLst>
                    <a:ext uri="{9D8B030D-6E8A-4147-A177-3AD203B41FA5}">
                      <a16:colId xmlns:a16="http://schemas.microsoft.com/office/drawing/2014/main" val="2658661702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599708856"/>
                    </a:ext>
                  </a:extLst>
                </a:gridCol>
              </a:tblGrid>
              <a:tr h="613863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Word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dirty="0">
                          <a:solidFill>
                            <a:srgbClr val="1F1F1F"/>
                          </a:solidFill>
                          <a:effectLst/>
                          <a:latin typeface="Andika" panose="02000000000000000000" pitchFamily="2" charset="0"/>
                        </a:rPr>
                        <a:t>Word Sum</a:t>
                      </a: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Prefix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Literal Meaning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Modern Definition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347769292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motion</a:t>
                      </a: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mote + 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The act of being moved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Movement; the act or process of moving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38812543"/>
                  </a:ext>
                </a:extLst>
              </a:tr>
              <a:tr h="43396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motor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mote + or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Something that moves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 machine that causes movement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33911305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promote</a:t>
                      </a: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pro + mote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pro‑ (forward)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move forward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encourage or raise to a higher position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57389054"/>
                  </a:ext>
                </a:extLst>
              </a:tr>
              <a:tr h="43396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remote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re + mote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re‑ (back / away)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Moved back / far away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Distant in space or time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26337278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demote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de + mote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de‑ (down)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move down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reduce someone’s rank or position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2642433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motivate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mote + </a:t>
                      </a:r>
                      <a:r>
                        <a:rPr lang="en-GB" dirty="0" err="1">
                          <a:effectLst/>
                        </a:rPr>
                        <a:t>ive</a:t>
                      </a:r>
                      <a:r>
                        <a:rPr lang="en-GB" dirty="0">
                          <a:effectLst/>
                        </a:rPr>
                        <a:t> + ate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cause movement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give someone a reason to act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30054618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commotion</a:t>
                      </a: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com + mote + 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com‑ (together)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Moving together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 noisy disturbance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25446815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emotion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e‑ (out)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A movement out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 strong feeling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5734904"/>
                  </a:ext>
                </a:extLst>
              </a:tr>
              <a:tr h="626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remove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re + move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re‑ (back / away)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To take something away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94313168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locomotion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loco + mote + 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Movement from place to place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The ability to move from one place to another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223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93237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891CD3-A855-4C86-753C-874104677B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09E14FF-72A4-9353-4CD6-B8B5FD178D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9A75FA8-60D7-794F-A253-1CCDE87DCC36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2192000" cy="685799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53702">
                  <a:extLst>
                    <a:ext uri="{9D8B030D-6E8A-4147-A177-3AD203B41FA5}">
                      <a16:colId xmlns:a16="http://schemas.microsoft.com/office/drawing/2014/main" val="3424563262"/>
                    </a:ext>
                  </a:extLst>
                </a:gridCol>
                <a:gridCol w="1381328">
                  <a:extLst>
                    <a:ext uri="{9D8B030D-6E8A-4147-A177-3AD203B41FA5}">
                      <a16:colId xmlns:a16="http://schemas.microsoft.com/office/drawing/2014/main" val="3623023189"/>
                    </a:ext>
                  </a:extLst>
                </a:gridCol>
                <a:gridCol w="2127520">
                  <a:extLst>
                    <a:ext uri="{9D8B030D-6E8A-4147-A177-3AD203B41FA5}">
                      <a16:colId xmlns:a16="http://schemas.microsoft.com/office/drawing/2014/main" val="2016031115"/>
                    </a:ext>
                  </a:extLst>
                </a:gridCol>
                <a:gridCol w="2914650">
                  <a:extLst>
                    <a:ext uri="{9D8B030D-6E8A-4147-A177-3AD203B41FA5}">
                      <a16:colId xmlns:a16="http://schemas.microsoft.com/office/drawing/2014/main" val="2658661702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599708856"/>
                    </a:ext>
                  </a:extLst>
                </a:gridCol>
              </a:tblGrid>
              <a:tr h="613863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Word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dirty="0">
                          <a:solidFill>
                            <a:srgbClr val="1F1F1F"/>
                          </a:solidFill>
                          <a:effectLst/>
                          <a:latin typeface="Andika" panose="02000000000000000000" pitchFamily="2" charset="0"/>
                        </a:rPr>
                        <a:t>Word Sum</a:t>
                      </a: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Prefix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Literal Meaning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Modern Definition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347769292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motion</a:t>
                      </a: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mote + 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The act of being moved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Movement; the act or process of moving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38812543"/>
                  </a:ext>
                </a:extLst>
              </a:tr>
              <a:tr h="43396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motor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mote + or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Something that moves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 machine that causes movement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33911305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promote</a:t>
                      </a: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pro + mote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pro‑ (forward)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move forward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encourage or raise to a higher position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57389054"/>
                  </a:ext>
                </a:extLst>
              </a:tr>
              <a:tr h="43396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remote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re + mote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re‑ (back / away)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Moved back / far away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Distant in space or time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26337278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demote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de + mote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de‑ (down)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move down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reduce someone’s rank or position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2642433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motivate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mote + </a:t>
                      </a:r>
                      <a:r>
                        <a:rPr lang="en-GB" dirty="0" err="1">
                          <a:effectLst/>
                        </a:rPr>
                        <a:t>ive</a:t>
                      </a:r>
                      <a:r>
                        <a:rPr lang="en-GB" dirty="0">
                          <a:effectLst/>
                        </a:rPr>
                        <a:t> + ate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cause movement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give someone a reason to act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30054618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commotion</a:t>
                      </a: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com + mote + 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com‑ (together)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Moving together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 noisy disturbance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25446815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emotion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e + mote + ion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e‑ (out)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A movement out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 strong feeling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5734904"/>
                  </a:ext>
                </a:extLst>
              </a:tr>
              <a:tr h="626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remove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re + move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re‑ (back / away)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To take something away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94313168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locomotion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loco + mote + 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Movement from place to place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The ability to move from one place to another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223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57443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79FB4D-DAAF-1052-1E89-FBCBB2C779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A8705A40-B9EC-9CEE-7821-847C80C793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6073E2D-A7F5-CE2D-BC07-7EF20AA942AB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2192000" cy="685799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53702">
                  <a:extLst>
                    <a:ext uri="{9D8B030D-6E8A-4147-A177-3AD203B41FA5}">
                      <a16:colId xmlns:a16="http://schemas.microsoft.com/office/drawing/2014/main" val="3424563262"/>
                    </a:ext>
                  </a:extLst>
                </a:gridCol>
                <a:gridCol w="1381328">
                  <a:extLst>
                    <a:ext uri="{9D8B030D-6E8A-4147-A177-3AD203B41FA5}">
                      <a16:colId xmlns:a16="http://schemas.microsoft.com/office/drawing/2014/main" val="3623023189"/>
                    </a:ext>
                  </a:extLst>
                </a:gridCol>
                <a:gridCol w="2127520">
                  <a:extLst>
                    <a:ext uri="{9D8B030D-6E8A-4147-A177-3AD203B41FA5}">
                      <a16:colId xmlns:a16="http://schemas.microsoft.com/office/drawing/2014/main" val="2016031115"/>
                    </a:ext>
                  </a:extLst>
                </a:gridCol>
                <a:gridCol w="2914650">
                  <a:extLst>
                    <a:ext uri="{9D8B030D-6E8A-4147-A177-3AD203B41FA5}">
                      <a16:colId xmlns:a16="http://schemas.microsoft.com/office/drawing/2014/main" val="2658661702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599708856"/>
                    </a:ext>
                  </a:extLst>
                </a:gridCol>
              </a:tblGrid>
              <a:tr h="613863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Word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dirty="0">
                          <a:solidFill>
                            <a:srgbClr val="1F1F1F"/>
                          </a:solidFill>
                          <a:effectLst/>
                          <a:latin typeface="Andika" panose="02000000000000000000" pitchFamily="2" charset="0"/>
                        </a:rPr>
                        <a:t>Word Sum</a:t>
                      </a: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Prefix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Literal Meaning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Modern Definition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347769292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motion</a:t>
                      </a: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mote + 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The act of being moved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Movement; the act or process of moving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38812543"/>
                  </a:ext>
                </a:extLst>
              </a:tr>
              <a:tr h="43396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motor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mote + or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Something that moves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 machine that causes movement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33911305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promote</a:t>
                      </a: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pro + mote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pro‑ (forward)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move forward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encourage or raise to a higher position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57389054"/>
                  </a:ext>
                </a:extLst>
              </a:tr>
              <a:tr h="43396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remote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re + mote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re‑ (back / away)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Moved back / far away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Distant in space or time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26337278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demote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de + mote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de‑ (down)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move down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reduce someone’s rank or position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2642433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motivate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mote + </a:t>
                      </a:r>
                      <a:r>
                        <a:rPr lang="en-GB" dirty="0" err="1">
                          <a:effectLst/>
                        </a:rPr>
                        <a:t>ive</a:t>
                      </a:r>
                      <a:r>
                        <a:rPr lang="en-GB" dirty="0">
                          <a:effectLst/>
                        </a:rPr>
                        <a:t> + ate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cause movement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give someone a reason to act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30054618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commotion</a:t>
                      </a: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com + mote + 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com‑ (together)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Moving together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 noisy disturbance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25446815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emotion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e + mote + ion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e‑ (out)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A movement out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 strong feeling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5734904"/>
                  </a:ext>
                </a:extLst>
              </a:tr>
              <a:tr h="626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remove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re + move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re‑ (back / away)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To move away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To take something away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94313168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locomotion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loco + mote + 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Movement from place to place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The ability to move from one place to another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223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00761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195CBE-AAF3-90E8-669C-773F025241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17012C5B-7669-7EA8-A86D-C1F5FD967C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06C2AB7-0664-2773-20F0-C24A2A2715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8448665"/>
              </p:ext>
            </p:extLst>
          </p:nvPr>
        </p:nvGraphicFramePr>
        <p:xfrm>
          <a:off x="0" y="0"/>
          <a:ext cx="12192000" cy="685799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53702">
                  <a:extLst>
                    <a:ext uri="{9D8B030D-6E8A-4147-A177-3AD203B41FA5}">
                      <a16:colId xmlns:a16="http://schemas.microsoft.com/office/drawing/2014/main" val="3424563262"/>
                    </a:ext>
                  </a:extLst>
                </a:gridCol>
                <a:gridCol w="1381328">
                  <a:extLst>
                    <a:ext uri="{9D8B030D-6E8A-4147-A177-3AD203B41FA5}">
                      <a16:colId xmlns:a16="http://schemas.microsoft.com/office/drawing/2014/main" val="3623023189"/>
                    </a:ext>
                  </a:extLst>
                </a:gridCol>
                <a:gridCol w="2127520">
                  <a:extLst>
                    <a:ext uri="{9D8B030D-6E8A-4147-A177-3AD203B41FA5}">
                      <a16:colId xmlns:a16="http://schemas.microsoft.com/office/drawing/2014/main" val="2016031115"/>
                    </a:ext>
                  </a:extLst>
                </a:gridCol>
                <a:gridCol w="2914650">
                  <a:extLst>
                    <a:ext uri="{9D8B030D-6E8A-4147-A177-3AD203B41FA5}">
                      <a16:colId xmlns:a16="http://schemas.microsoft.com/office/drawing/2014/main" val="2658661702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599708856"/>
                    </a:ext>
                  </a:extLst>
                </a:gridCol>
              </a:tblGrid>
              <a:tr h="613863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Word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dirty="0">
                          <a:solidFill>
                            <a:srgbClr val="1F1F1F"/>
                          </a:solidFill>
                          <a:effectLst/>
                          <a:latin typeface="Andika" panose="02000000000000000000" pitchFamily="2" charset="0"/>
                        </a:rPr>
                        <a:t>Word Sum</a:t>
                      </a: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Prefix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Literal Meaning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Modern Definition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347769292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motion</a:t>
                      </a: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mote + 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The act of being moved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Movement; the act or process of moving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38812543"/>
                  </a:ext>
                </a:extLst>
              </a:tr>
              <a:tr h="43396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motor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mote + or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Something that moves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 machine that causes movement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33911305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promote</a:t>
                      </a: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pro + mote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pro‑ (forward)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move forward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encourage or raise to a higher position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57389054"/>
                  </a:ext>
                </a:extLst>
              </a:tr>
              <a:tr h="43396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remote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re + mote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re‑ (back / away)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Moved back / far away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Distant in space or time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26337278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demote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de + mote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de‑ (down)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move down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reduce someone’s rank or position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2642433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motivate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mote + </a:t>
                      </a:r>
                      <a:r>
                        <a:rPr lang="en-GB" dirty="0" err="1">
                          <a:effectLst/>
                        </a:rPr>
                        <a:t>ive</a:t>
                      </a:r>
                      <a:r>
                        <a:rPr lang="en-GB" dirty="0">
                          <a:effectLst/>
                        </a:rPr>
                        <a:t> + ate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cause movement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give someone a reason to act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30054618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commotion</a:t>
                      </a: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com + mote + 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com‑ (together)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Moving together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 noisy disturbance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25446815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emotion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e + mote + ion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e‑ (out)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A movement out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 strong feeling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5734904"/>
                  </a:ext>
                </a:extLst>
              </a:tr>
              <a:tr h="626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remove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re + move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re‑ (back / away)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To move away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To take something away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94313168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locomotion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loco + mote + 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loco‑ (place)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Movement from place to place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The ability to move from one place to another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223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3696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387927" y="1917457"/>
            <a:ext cx="114161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sudden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comotion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caused by the broken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moter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disruted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smooth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movment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of the factory.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387927" y="3465816"/>
            <a:ext cx="114161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sudden commotion caused by the broken motor disrupted the smooth movement of the factory.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387927" y="4892633"/>
            <a:ext cx="114161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sudden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commotion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caused by the broken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motor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disrupted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smooth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movement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of the factory.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7352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868180-5DF0-BA81-5120-E1941A13FB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052C716-F113-FD84-0268-D871D94A3A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D4BA091C-751B-A83A-997B-C26C900D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AEDB870-FB4C-6F70-3948-E2EE53E380DC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F09D5F25-01EA-677C-C3DF-71DBC52146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EFBE846-0FD4-8638-4751-35CC8DC9A269}"/>
              </a:ext>
            </a:extLst>
          </p:cNvPr>
          <p:cNvSpPr txBox="1"/>
          <p:nvPr/>
        </p:nvSpPr>
        <p:spPr>
          <a:xfrm>
            <a:off x="171450" y="1917457"/>
            <a:ext cx="118681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Scientists studied animal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locomosion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by observing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moteion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and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movment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in a remote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enviroment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568C33-A545-1C92-825B-B79766889D5A}"/>
              </a:ext>
            </a:extLst>
          </p:cNvPr>
          <p:cNvSpPr txBox="1"/>
          <p:nvPr/>
        </p:nvSpPr>
        <p:spPr>
          <a:xfrm>
            <a:off x="387927" y="3465816"/>
            <a:ext cx="114133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Scientists studied animal locomotion by observing motion and movement in a remote environment.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DA2110-4BE1-39C2-2461-E19A00877757}"/>
              </a:ext>
            </a:extLst>
          </p:cNvPr>
          <p:cNvSpPr txBox="1"/>
          <p:nvPr/>
        </p:nvSpPr>
        <p:spPr>
          <a:xfrm>
            <a:off x="387927" y="4892633"/>
            <a:ext cx="114133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Scientists studied animal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locomotion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by observing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motion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and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movement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in a remote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environment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D7FB39-365B-2775-32CE-6D7A7708EC88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8BB0DD0-5FF1-F5A4-0AA9-C3903FB4074B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18526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890A8D-31BD-398F-3878-ABBB20CEE4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08F6E76E-B914-FBCB-DF46-0CE6F9E1ED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08C00E4-F857-9A8F-EE56-55144101C0A8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87FF6BA1-7B8D-D76C-C94B-F31113F70ED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1D93628A-23BC-40D8-3C9C-4A6DA2F65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430E31B-1F64-3ABE-72C0-369E4903DB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3614" y="1724611"/>
            <a:ext cx="7489644" cy="378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motion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motor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promote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remote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demote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motivate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commotion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emotion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movement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moving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remove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locomotion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A94EB0-D087-3E99-98B2-34C5D50063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015BABD6-02FF-EE0C-0646-304A1D2E7C7B}"/>
              </a:ext>
            </a:extLst>
          </p:cNvPr>
          <p:cNvSpPr/>
          <p:nvPr/>
        </p:nvSpPr>
        <p:spPr>
          <a:xfrm>
            <a:off x="8941591" y="5511940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275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extended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ex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tend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ed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ECA37F-679A-36C0-6195-12B9381E1F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67653A5E-685C-7E4A-7E31-512B4AE03C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31224D-DE87-6E77-B7C5-27F55D31E9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9EDF83-C3BF-67CB-6DB1-89943EC9AC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55647" y="1963667"/>
            <a:ext cx="6494354" cy="14653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Mote, Move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6329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79189" y="1359861"/>
            <a:ext cx="8199791" cy="44012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morpheme </a:t>
            </a:r>
            <a:r>
              <a:rPr lang="en-GB" sz="28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move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comes from Latin (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movēre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) meaning to move.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Where </a:t>
            </a:r>
            <a:r>
              <a:rPr lang="en-GB" sz="2800" i="1" dirty="0" err="1">
                <a:solidFill>
                  <a:schemeClr val="bg1"/>
                </a:solidFill>
                <a:latin typeface="Andika" panose="02000000000000000000" pitchFamily="2" charset="0"/>
              </a:rPr>
              <a:t>movēre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meant to move, </a:t>
            </a:r>
            <a:r>
              <a:rPr lang="en-GB" sz="2800" i="1" dirty="0" err="1">
                <a:solidFill>
                  <a:schemeClr val="bg1"/>
                </a:solidFill>
                <a:latin typeface="Andika" panose="02000000000000000000" pitchFamily="2" charset="0"/>
              </a:rPr>
              <a:t>mōtus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meant moved (present vs past tense). </a:t>
            </a:r>
          </a:p>
          <a:p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So from Latin we have inherited two variations of the same idea: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mote – usually nouns motion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move – usually verbs move.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D3ED74-3483-F7C7-5F4A-054D129D92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6C58B2A2-47D9-4A42-1D85-8526D4ABCDD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A42CAD-B74D-7C42-2F2C-8B05546AAA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382175"/>
            <a:ext cx="11338560" cy="5893758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305B964-D6A2-B2D3-1A26-4B831929615F}"/>
              </a:ext>
            </a:extLst>
          </p:cNvPr>
          <p:cNvSpPr txBox="1"/>
          <p:nvPr/>
        </p:nvSpPr>
        <p:spPr>
          <a:xfrm>
            <a:off x="3732534" y="1443840"/>
            <a:ext cx="8199791" cy="39703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morpheme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move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is used when the word is about: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physical movement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actions happening now or repeatedly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morpheme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mote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is used when the word is about: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result of movement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abstract or completed movement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7F7B7A-1071-1816-EC62-A6B5448690A4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28FF6E2A-58F8-73B6-C86E-A13C2BB71A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19312BDC-0E45-4E13-CF22-D558A748D1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4034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8DC273-8F4A-9EEF-DD57-063D9351B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C3D92E5A-9E2C-FDCF-E367-CC346020A6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874D664-5695-0C4F-009E-88CC422F89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6260017"/>
              </p:ext>
            </p:extLst>
          </p:nvPr>
        </p:nvGraphicFramePr>
        <p:xfrm>
          <a:off x="0" y="0"/>
          <a:ext cx="12192000" cy="685799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53702">
                  <a:extLst>
                    <a:ext uri="{9D8B030D-6E8A-4147-A177-3AD203B41FA5}">
                      <a16:colId xmlns:a16="http://schemas.microsoft.com/office/drawing/2014/main" val="3424563262"/>
                    </a:ext>
                  </a:extLst>
                </a:gridCol>
                <a:gridCol w="1381328">
                  <a:extLst>
                    <a:ext uri="{9D8B030D-6E8A-4147-A177-3AD203B41FA5}">
                      <a16:colId xmlns:a16="http://schemas.microsoft.com/office/drawing/2014/main" val="3623023189"/>
                    </a:ext>
                  </a:extLst>
                </a:gridCol>
                <a:gridCol w="2127520">
                  <a:extLst>
                    <a:ext uri="{9D8B030D-6E8A-4147-A177-3AD203B41FA5}">
                      <a16:colId xmlns:a16="http://schemas.microsoft.com/office/drawing/2014/main" val="2016031115"/>
                    </a:ext>
                  </a:extLst>
                </a:gridCol>
                <a:gridCol w="2914650">
                  <a:extLst>
                    <a:ext uri="{9D8B030D-6E8A-4147-A177-3AD203B41FA5}">
                      <a16:colId xmlns:a16="http://schemas.microsoft.com/office/drawing/2014/main" val="2658661702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599708856"/>
                    </a:ext>
                  </a:extLst>
                </a:gridCol>
              </a:tblGrid>
              <a:tr h="613863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Word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dirty="0">
                          <a:solidFill>
                            <a:srgbClr val="1F1F1F"/>
                          </a:solidFill>
                          <a:effectLst/>
                          <a:latin typeface="Andika" panose="02000000000000000000" pitchFamily="2" charset="0"/>
                        </a:rPr>
                        <a:t>Word Sum</a:t>
                      </a: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Prefix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Literal Meaning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Modern Definition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347769292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mote + 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The act of being moved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Movement; the act or process of moving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38812543"/>
                  </a:ext>
                </a:extLst>
              </a:tr>
              <a:tr h="43396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motor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Something that moves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 machine that causes movement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33911305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pro + mote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pro‑ (forward)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move forward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encourage or raise to a higher position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57389054"/>
                  </a:ext>
                </a:extLst>
              </a:tr>
              <a:tr h="43396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remote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re‑ (back / away)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Moved back / far away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Distant in space or time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26337278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demote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de + mote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move down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reduce someone’s rank or position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2642433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motivate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cause movement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give someone a reason to act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30054618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com + mote + 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com‑ (together)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Moving together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 noisy disturbance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25446815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emotion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e‑ (out)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A movement out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 strong feeling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5734904"/>
                  </a:ext>
                </a:extLst>
              </a:tr>
              <a:tr h="626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remove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re + move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re‑ (back / away)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To take something away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94313168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locomotion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loco + mote + 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Movement from place to place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The ability to move from one place to another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223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21354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47D0F5-4F4D-CF15-387B-87B1AC378D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63CFC9E-F10E-8253-2483-4F465C4CFF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73AAB99-EE3B-98A5-04BD-867793EF17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3810152"/>
              </p:ext>
            </p:extLst>
          </p:nvPr>
        </p:nvGraphicFramePr>
        <p:xfrm>
          <a:off x="0" y="0"/>
          <a:ext cx="12192000" cy="685799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53702">
                  <a:extLst>
                    <a:ext uri="{9D8B030D-6E8A-4147-A177-3AD203B41FA5}">
                      <a16:colId xmlns:a16="http://schemas.microsoft.com/office/drawing/2014/main" val="3424563262"/>
                    </a:ext>
                  </a:extLst>
                </a:gridCol>
                <a:gridCol w="1381328">
                  <a:extLst>
                    <a:ext uri="{9D8B030D-6E8A-4147-A177-3AD203B41FA5}">
                      <a16:colId xmlns:a16="http://schemas.microsoft.com/office/drawing/2014/main" val="3623023189"/>
                    </a:ext>
                  </a:extLst>
                </a:gridCol>
                <a:gridCol w="2127520">
                  <a:extLst>
                    <a:ext uri="{9D8B030D-6E8A-4147-A177-3AD203B41FA5}">
                      <a16:colId xmlns:a16="http://schemas.microsoft.com/office/drawing/2014/main" val="2016031115"/>
                    </a:ext>
                  </a:extLst>
                </a:gridCol>
                <a:gridCol w="2914650">
                  <a:extLst>
                    <a:ext uri="{9D8B030D-6E8A-4147-A177-3AD203B41FA5}">
                      <a16:colId xmlns:a16="http://schemas.microsoft.com/office/drawing/2014/main" val="2658661702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599708856"/>
                    </a:ext>
                  </a:extLst>
                </a:gridCol>
              </a:tblGrid>
              <a:tr h="613863"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Word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dirty="0">
                          <a:solidFill>
                            <a:srgbClr val="1F1F1F"/>
                          </a:solidFill>
                          <a:effectLst/>
                          <a:latin typeface="Andika" panose="02000000000000000000" pitchFamily="2" charset="0"/>
                        </a:rPr>
                        <a:t>Word Sum</a:t>
                      </a: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Prefix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Literal Meaning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R="114300" marT="152400" marB="152400" anchor="ctr"/>
                </a:tc>
                <a:tc>
                  <a:txBody>
                    <a:bodyPr/>
                    <a:lstStyle/>
                    <a:p>
                      <a:pPr rtl="0">
                        <a:buNone/>
                      </a:pPr>
                      <a:r>
                        <a:rPr lang="en-GB" b="1" dirty="0">
                          <a:solidFill>
                            <a:srgbClr val="1F1F1F"/>
                          </a:solidFill>
                          <a:effectLst/>
                        </a:rPr>
                        <a:t>Modern Definition</a:t>
                      </a:r>
                      <a:endParaRPr lang="en-GB" dirty="0">
                        <a:solidFill>
                          <a:srgbClr val="1F1F1F"/>
                        </a:solidFill>
                        <a:effectLst/>
                        <a:latin typeface="Andika" panose="02000000000000000000" pitchFamily="2" charset="0"/>
                      </a:endParaRPr>
                    </a:p>
                  </a:txBody>
                  <a:tcPr marT="152400" marB="152400" anchor="ctr"/>
                </a:tc>
                <a:extLst>
                  <a:ext uri="{0D108BD9-81ED-4DB2-BD59-A6C34878D82A}">
                    <a16:rowId xmlns:a16="http://schemas.microsoft.com/office/drawing/2014/main" val="3347769292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motion</a:t>
                      </a: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mote + 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The act of being moved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Movement; the act or process of moving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38812543"/>
                  </a:ext>
                </a:extLst>
              </a:tr>
              <a:tr h="43396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motor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Something that moves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 machine that causes movement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33911305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pro + mote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pro‑ (forward)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move forward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encourage or raise to a higher position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57389054"/>
                  </a:ext>
                </a:extLst>
              </a:tr>
              <a:tr h="43396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remote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re‑ (back / away)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Moved back / far away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Distant in space or time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26337278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demote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de + mote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move down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reduce someone’s rank or position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2642433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motivate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cause movement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 give someone a reason to act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30054618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com + mote + 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com‑ (together)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Moving together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 noisy disturbance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25446815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emotion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e‑ (out)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A movement out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A strong feeling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5734904"/>
                  </a:ext>
                </a:extLst>
              </a:tr>
              <a:tr h="626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remove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re + move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re‑ (back / away)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To take something away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94313168"/>
                  </a:ext>
                </a:extLst>
              </a:tr>
              <a:tr h="678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locomotion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loco + mote + 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Movement from place to place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The ability to move from one place to another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223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94098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2354</Words>
  <Application>Microsoft Office PowerPoint</Application>
  <PresentationFormat>Widescreen</PresentationFormat>
  <Paragraphs>634</Paragraphs>
  <Slides>21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Mote, Move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2026-06-05T09:35:23Z</dcterms:modified>
</cp:coreProperties>
</file>